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265" r:id="rId10"/>
    <p:sldId id="266" r:id="rId11"/>
    <p:sldId id="267" r:id="rId12"/>
    <p:sldId id="270" r:id="rId13"/>
    <p:sldId id="273" r:id="rId14"/>
    <p:sldId id="274" r:id="rId15"/>
    <p:sldId id="275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77A07F9-379C-4537-9947-9F069407F538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8756583-8E52-4D9C-86F6-30E26EF8632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686800" cy="60486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МО г. Краснодар</a:t>
            </a:r>
          </a:p>
          <a:p>
            <a:pPr marL="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Центр развития ребенка-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№199»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«Радужный»</a:t>
            </a:r>
          </a:p>
          <a:p>
            <a:pPr marL="0" indent="0" algn="ctr">
              <a:buNone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«Песочная страна»</a:t>
            </a:r>
          </a:p>
          <a:p>
            <a:pPr marL="0" indent="0" algn="ctr">
              <a:buNone/>
            </a:pP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Подготовили :  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Зубкова Алена Юрьевна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Горбунова Светлана Владимировна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Амосова Юлия Викторовна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6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спрятано в песке ?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84784"/>
            <a:ext cx="3816424" cy="4848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120430" cy="4848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75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Кинетический песок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340768"/>
            <a:ext cx="424847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40768"/>
            <a:ext cx="3816425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89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песком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96471"/>
            <a:ext cx="6588224" cy="5157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1528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окружающего мира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38" y="1340768"/>
            <a:ext cx="4659982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39881"/>
            <a:ext cx="3731775" cy="5328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0437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 песок дома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32448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46777"/>
            <a:ext cx="4104456" cy="5050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440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Лучшая игрушка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7560840" cy="4899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1001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1484783"/>
            <a:ext cx="61926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</a:t>
            </a:r>
          </a:p>
          <a:p>
            <a:pPr algn="ctr"/>
            <a:r>
              <a:rPr lang="ru-RU" sz="8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88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нимание !</a:t>
            </a:r>
            <a:endParaRPr lang="ru-RU" sz="8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66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171600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Самая лучшая игрушка для детей – куча песка !»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8840"/>
            <a:ext cx="4191000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8841"/>
            <a:ext cx="4343400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68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очень нужен детворе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68760"/>
            <a:ext cx="396044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3767336" cy="26856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241804"/>
            <a:ext cx="4032448" cy="2355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41804"/>
            <a:ext cx="3888432" cy="2355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96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66" y="1261103"/>
            <a:ext cx="4011910" cy="5201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1103"/>
            <a:ext cx="4176464" cy="5201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08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3000">
        <p:fade/>
      </p:transition>
    </mc:Choice>
    <mc:Fallback xmlns="">
      <p:transition spd="med" advClick="0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сыпучесть песка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26" y="1416224"/>
            <a:ext cx="3466378" cy="477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48" y="1416224"/>
            <a:ext cx="4831416" cy="4771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01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 на песке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5677"/>
            <a:ext cx="4392488" cy="5126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05676"/>
            <a:ext cx="4139952" cy="5126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401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песок и камни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91319"/>
            <a:ext cx="3816424" cy="49787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1537"/>
            <a:ext cx="4464496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0711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Испекли мы каравай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49866"/>
            <a:ext cx="4104456" cy="522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49866"/>
            <a:ext cx="4063380" cy="522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396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Волшебный клад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12879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316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601</TotalTime>
  <Words>92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Презентация PowerPoint</vt:lpstr>
      <vt:lpstr>« Самая лучшая игрушка для детей – куча песка !»                                                                                                                                 К.Д.Ушинский</vt:lpstr>
      <vt:lpstr>Он очень нужен детворе</vt:lpstr>
      <vt:lpstr>Мелкая моторика</vt:lpstr>
      <vt:lpstr>Изучаем сыпучесть песка</vt:lpstr>
      <vt:lpstr>Правила дорожного движения на песке</vt:lpstr>
      <vt:lpstr>Изучаем песок и камни</vt:lpstr>
      <vt:lpstr>Испекли мы каравай</vt:lpstr>
      <vt:lpstr>Волшебный клад</vt:lpstr>
      <vt:lpstr>Что же спрятано в песке ?</vt:lpstr>
      <vt:lpstr>Кинетический песок</vt:lpstr>
      <vt:lpstr>Рисование песком</vt:lpstr>
      <vt:lpstr>Познание окружающего мира</vt:lpstr>
      <vt:lpstr> песок дома</vt:lpstr>
      <vt:lpstr>Лучшая игрушка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</dc:creator>
  <cp:lastModifiedBy>С</cp:lastModifiedBy>
  <cp:revision>48</cp:revision>
  <dcterms:created xsi:type="dcterms:W3CDTF">2020-10-07T06:27:23Z</dcterms:created>
  <dcterms:modified xsi:type="dcterms:W3CDTF">2020-10-21T17:09:41Z</dcterms:modified>
</cp:coreProperties>
</file>