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4" r:id="rId4"/>
    <p:sldId id="266" r:id="rId5"/>
    <p:sldId id="265" r:id="rId6"/>
    <p:sldId id="260" r:id="rId7"/>
    <p:sldId id="261" r:id="rId8"/>
    <p:sldId id="267" r:id="rId9"/>
    <p:sldId id="262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A7EA0-44B3-4A16-A281-7AD15919F9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EDA55-0899-4D92-8EC9-FEAACBD7C7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4CE3-9983-48FC-A3EA-D6066B8F8EE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0CA7E-582C-49FB-932F-62184FBAD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234888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ial Black" pitchFamily="34" charset="0"/>
              </a:rPr>
              <a:t>РАЗВИТИЕ РЕЧИ ДЕТЕЙ </a:t>
            </a:r>
          </a:p>
          <a:p>
            <a:r>
              <a:rPr lang="ru-RU" sz="4000" b="1" i="1" dirty="0" smtClean="0">
                <a:latin typeface="Arial Black" pitchFamily="34" charset="0"/>
              </a:rPr>
              <a:t>   ПО СРЕДСТВОМ ИГР </a:t>
            </a:r>
          </a:p>
          <a:p>
            <a:r>
              <a:rPr lang="ru-RU" sz="4000" b="1" i="1" dirty="0" smtClean="0">
                <a:latin typeface="Arial Black" pitchFamily="34" charset="0"/>
              </a:rPr>
              <a:t>      ДРАМАТИЗАЦИЙ</a:t>
            </a:r>
            <a:endParaRPr lang="ru-RU" sz="4000" b="1" i="1" dirty="0"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72" y="581500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r>
              <a:rPr lang="ru-RU" sz="20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муниципального образования город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Краснодар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«Центр развития ребенка - детский сад № 199 «Радужный»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242088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Arial Black" pitchFamily="34" charset="0"/>
              </a:rPr>
              <a:t>РАЗВИТИЕ РЕЧИ ДЕТЕЙ </a:t>
            </a:r>
          </a:p>
          <a:p>
            <a:r>
              <a:rPr lang="ru-RU" sz="3600" b="1" i="1" dirty="0" smtClean="0">
                <a:solidFill>
                  <a:schemeClr val="tx2"/>
                </a:solidFill>
                <a:latin typeface="Arial Black" pitchFamily="34" charset="0"/>
              </a:rPr>
              <a:t>   ПО СРЕДСТВОМ ИГР </a:t>
            </a:r>
          </a:p>
          <a:p>
            <a:r>
              <a:rPr lang="ru-RU" sz="3600" b="1" i="1" dirty="0" smtClean="0">
                <a:solidFill>
                  <a:schemeClr val="tx2"/>
                </a:solidFill>
                <a:latin typeface="Arial Black" pitchFamily="34" charset="0"/>
              </a:rPr>
              <a:t>      ДРАМАТИЗАЦИЙ</a:t>
            </a:r>
            <a:endParaRPr lang="ru-RU" sz="36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90872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              МАДОУ МО город Краснодар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«Центр развития ребенка - детский сад № 199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                                «Радужный»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5733256"/>
            <a:ext cx="4778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Воспитатели:   Драган Лилия Анатольевна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                        Найденова Наталья Анатольевна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115_215743.jpg"/>
          <p:cNvPicPr>
            <a:picLocks noChangeAspect="1"/>
          </p:cNvPicPr>
          <p:nvPr/>
        </p:nvPicPr>
        <p:blipFill>
          <a:blip r:embed="rId3" cstate="print"/>
          <a:srcRect t="7499" b="7012"/>
          <a:stretch>
            <a:fillRect/>
          </a:stretch>
        </p:blipFill>
        <p:spPr>
          <a:xfrm>
            <a:off x="179512" y="188640"/>
            <a:ext cx="4896544" cy="4104456"/>
          </a:xfrm>
          <a:prstGeom prst="roundRect">
            <a:avLst/>
          </a:prstGeom>
        </p:spPr>
      </p:pic>
      <p:pic>
        <p:nvPicPr>
          <p:cNvPr id="5" name="Рисунок 4" descr="IMG_20210115_215819.jpg"/>
          <p:cNvPicPr>
            <a:picLocks noChangeAspect="1"/>
          </p:cNvPicPr>
          <p:nvPr/>
        </p:nvPicPr>
        <p:blipFill>
          <a:blip r:embed="rId4" cstate="print"/>
          <a:srcRect t="8191"/>
          <a:stretch>
            <a:fillRect/>
          </a:stretch>
        </p:blipFill>
        <p:spPr>
          <a:xfrm>
            <a:off x="4211960" y="2636912"/>
            <a:ext cx="4683646" cy="4035722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117_142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379962" cy="3600400"/>
          </a:xfrm>
          <a:prstGeom prst="roundRect">
            <a:avLst/>
          </a:prstGeom>
        </p:spPr>
      </p:pic>
      <p:pic>
        <p:nvPicPr>
          <p:cNvPr id="4" name="Рисунок 3" descr="IMG-20210117-WA0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708920"/>
            <a:ext cx="3960440" cy="3600400"/>
          </a:xfrm>
          <a:prstGeom prst="round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79712" y="1098975"/>
            <a:ext cx="51845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Известно что дети любят играть , их не нужно заставлять это делать. Играя мы общаемся с детьми на их территории.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908720"/>
            <a:ext cx="480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Театральная постановка  настольного театра «Колобок»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20210115_215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3960440" cy="4365674"/>
          </a:xfrm>
          <a:prstGeom prst="roundRect">
            <a:avLst/>
          </a:prstGeom>
        </p:spPr>
      </p:pic>
      <p:pic>
        <p:nvPicPr>
          <p:cNvPr id="5" name="Рисунок 4" descr="IMG_20210115_215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76872"/>
            <a:ext cx="4298429" cy="4365476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115_214249.jpg"/>
          <p:cNvPicPr>
            <a:picLocks noChangeAspect="1"/>
          </p:cNvPicPr>
          <p:nvPr/>
        </p:nvPicPr>
        <p:blipFill>
          <a:blip r:embed="rId3" cstate="print"/>
          <a:srcRect t="29268"/>
          <a:stretch>
            <a:fillRect/>
          </a:stretch>
        </p:blipFill>
        <p:spPr>
          <a:xfrm>
            <a:off x="1979712" y="764704"/>
            <a:ext cx="5112568" cy="2736304"/>
          </a:xfrm>
          <a:prstGeom prst="roundRect">
            <a:avLst/>
          </a:prstGeom>
        </p:spPr>
      </p:pic>
      <p:pic>
        <p:nvPicPr>
          <p:cNvPr id="4" name="Рисунок 3" descr="IMG_20210114_155312.jpg"/>
          <p:cNvPicPr>
            <a:picLocks noChangeAspect="1"/>
          </p:cNvPicPr>
          <p:nvPr/>
        </p:nvPicPr>
        <p:blipFill>
          <a:blip r:embed="rId4" cstate="print"/>
          <a:srcRect l="4200" t="33558" b="6393"/>
          <a:stretch>
            <a:fillRect/>
          </a:stretch>
        </p:blipFill>
        <p:spPr>
          <a:xfrm>
            <a:off x="179512" y="3284984"/>
            <a:ext cx="4176464" cy="3240360"/>
          </a:xfrm>
          <a:prstGeom prst="roundRect">
            <a:avLst/>
          </a:prstGeom>
        </p:spPr>
      </p:pic>
      <p:pic>
        <p:nvPicPr>
          <p:cNvPr id="5" name="Рисунок 4" descr="IMG_20210118_101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284984"/>
            <a:ext cx="4499992" cy="3240360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5520" cy="6858000"/>
          </a:xfrm>
          <a:prstGeom prst="rect">
            <a:avLst/>
          </a:prstGeom>
        </p:spPr>
      </p:pic>
      <p:pic>
        <p:nvPicPr>
          <p:cNvPr id="5" name="Рисунок 4" descr="IMG_20210118_091642.jpg"/>
          <p:cNvPicPr>
            <a:picLocks noChangeAspect="1"/>
          </p:cNvPicPr>
          <p:nvPr/>
        </p:nvPicPr>
        <p:blipFill>
          <a:blip r:embed="rId3" cstate="print"/>
          <a:srcRect l="18667" t="25141"/>
          <a:stretch>
            <a:fillRect/>
          </a:stretch>
        </p:blipFill>
        <p:spPr>
          <a:xfrm>
            <a:off x="251520" y="1556792"/>
            <a:ext cx="5616624" cy="3645024"/>
          </a:xfrm>
          <a:prstGeom prst="roundRect">
            <a:avLst/>
          </a:prstGeom>
        </p:spPr>
      </p:pic>
      <p:pic>
        <p:nvPicPr>
          <p:cNvPr id="6" name="Рисунок 5" descr="IMG_20210118_101243.jpg"/>
          <p:cNvPicPr>
            <a:picLocks noChangeAspect="1"/>
          </p:cNvPicPr>
          <p:nvPr/>
        </p:nvPicPr>
        <p:blipFill>
          <a:blip r:embed="rId4" cstate="print"/>
          <a:srcRect r="3371"/>
          <a:stretch>
            <a:fillRect/>
          </a:stretch>
        </p:blipFill>
        <p:spPr>
          <a:xfrm>
            <a:off x="4247456" y="3501008"/>
            <a:ext cx="4896544" cy="316496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980728"/>
            <a:ext cx="354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Театральный уголок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210115_215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0648"/>
            <a:ext cx="5331892" cy="3600400"/>
          </a:xfrm>
          <a:prstGeom prst="roundRect">
            <a:avLst/>
          </a:prstGeom>
        </p:spPr>
      </p:pic>
      <p:pic>
        <p:nvPicPr>
          <p:cNvPr id="7" name="Рисунок 6" descr="IMG_20210115_215120.jpg"/>
          <p:cNvPicPr>
            <a:picLocks noChangeAspect="1"/>
          </p:cNvPicPr>
          <p:nvPr/>
        </p:nvPicPr>
        <p:blipFill>
          <a:blip r:embed="rId4" cstate="print"/>
          <a:srcRect l="6047" t="12585" r="6270"/>
          <a:stretch>
            <a:fillRect/>
          </a:stretch>
        </p:blipFill>
        <p:spPr>
          <a:xfrm>
            <a:off x="4427984" y="3068960"/>
            <a:ext cx="4392488" cy="3501008"/>
          </a:xfrm>
          <a:prstGeom prst="roundRect">
            <a:avLst/>
          </a:prstGeom>
        </p:spPr>
      </p:pic>
      <p:pic>
        <p:nvPicPr>
          <p:cNvPr id="11" name="Рисунок 10" descr="IMG_20210115_213945.jpg"/>
          <p:cNvPicPr>
            <a:picLocks noChangeAspect="1"/>
          </p:cNvPicPr>
          <p:nvPr/>
        </p:nvPicPr>
        <p:blipFill>
          <a:blip r:embed="rId5" cstate="print"/>
          <a:srcRect l="4440" t="18750" r="18596"/>
          <a:stretch>
            <a:fillRect/>
          </a:stretch>
        </p:blipFill>
        <p:spPr>
          <a:xfrm>
            <a:off x="323528" y="3212976"/>
            <a:ext cx="3960440" cy="3384376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10115-WA0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5904656" cy="3600400"/>
          </a:xfrm>
          <a:prstGeom prst="roundRect">
            <a:avLst/>
          </a:prstGeom>
        </p:spPr>
      </p:pic>
      <p:pic>
        <p:nvPicPr>
          <p:cNvPr id="6" name="Рисунок 5" descr="IMG_20200110_093554.jpg"/>
          <p:cNvPicPr>
            <a:picLocks noChangeAspect="1"/>
          </p:cNvPicPr>
          <p:nvPr/>
        </p:nvPicPr>
        <p:blipFill>
          <a:blip r:embed="rId4" cstate="print"/>
          <a:srcRect t="29000" r="19232" b="4851"/>
          <a:stretch>
            <a:fillRect/>
          </a:stretch>
        </p:blipFill>
        <p:spPr>
          <a:xfrm>
            <a:off x="4355976" y="2852936"/>
            <a:ext cx="4536504" cy="3816424"/>
          </a:xfrm>
          <a:prstGeom prst="roundRect">
            <a:avLst/>
          </a:prstGeom>
        </p:spPr>
      </p:pic>
      <p:pic>
        <p:nvPicPr>
          <p:cNvPr id="11" name="Рисунок 10" descr="IMG_20210115_214857.jpg"/>
          <p:cNvPicPr>
            <a:picLocks noChangeAspect="1"/>
          </p:cNvPicPr>
          <p:nvPr/>
        </p:nvPicPr>
        <p:blipFill>
          <a:blip r:embed="rId5" cstate="print"/>
          <a:srcRect t="16524" r="22849"/>
          <a:stretch>
            <a:fillRect/>
          </a:stretch>
        </p:blipFill>
        <p:spPr>
          <a:xfrm>
            <a:off x="179512" y="2852936"/>
            <a:ext cx="4032447" cy="3816424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4968552" cy="3168352"/>
          </a:xfrm>
          <a:prstGeom prst="roundRect">
            <a:avLst/>
          </a:prstGeom>
        </p:spPr>
      </p:pic>
      <p:pic>
        <p:nvPicPr>
          <p:cNvPr id="5" name="Рисунок 4" descr="IMG_20200326_105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48680"/>
            <a:ext cx="3219822" cy="2880320"/>
          </a:xfrm>
          <a:prstGeom prst="roundRect">
            <a:avLst/>
          </a:prstGeom>
        </p:spPr>
      </p:pic>
      <p:pic>
        <p:nvPicPr>
          <p:cNvPr id="6" name="Рисунок 5" descr="IMG_20210118_1238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4716016" cy="3312368"/>
          </a:xfrm>
          <a:prstGeom prst="roundRect">
            <a:avLst/>
          </a:prstGeom>
        </p:spPr>
      </p:pic>
      <p:pic>
        <p:nvPicPr>
          <p:cNvPr id="7" name="Рисунок 6" descr="IMG_20210115_214008.jpg"/>
          <p:cNvPicPr>
            <a:picLocks noChangeAspect="1"/>
          </p:cNvPicPr>
          <p:nvPr/>
        </p:nvPicPr>
        <p:blipFill>
          <a:blip r:embed="rId6" cstate="print"/>
          <a:srcRect l="11531" t="18500" r="11796"/>
          <a:stretch>
            <a:fillRect/>
          </a:stretch>
        </p:blipFill>
        <p:spPr>
          <a:xfrm>
            <a:off x="251520" y="3429000"/>
            <a:ext cx="3888432" cy="3168352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00325-WA0097.jpg"/>
          <p:cNvPicPr>
            <a:picLocks noChangeAspect="1"/>
          </p:cNvPicPr>
          <p:nvPr/>
        </p:nvPicPr>
        <p:blipFill>
          <a:blip r:embed="rId3" cstate="print"/>
          <a:srcRect t="31304"/>
          <a:stretch>
            <a:fillRect/>
          </a:stretch>
        </p:blipFill>
        <p:spPr>
          <a:xfrm>
            <a:off x="323528" y="3429000"/>
            <a:ext cx="4105275" cy="3168352"/>
          </a:xfrm>
          <a:prstGeom prst="roundRect">
            <a:avLst/>
          </a:prstGeom>
        </p:spPr>
      </p:pic>
      <p:pic>
        <p:nvPicPr>
          <p:cNvPr id="4" name="Рисунок 3" descr="IMG-20200326-WA0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7992888" cy="3168352"/>
          </a:xfrm>
          <a:prstGeom prst="roundRect">
            <a:avLst/>
          </a:prstGeom>
        </p:spPr>
      </p:pic>
      <p:pic>
        <p:nvPicPr>
          <p:cNvPr id="5" name="Рисунок 4" descr="IMG-20200326-WA0168.jpg"/>
          <p:cNvPicPr>
            <a:picLocks noChangeAspect="1"/>
          </p:cNvPicPr>
          <p:nvPr/>
        </p:nvPicPr>
        <p:blipFill>
          <a:blip r:embed="rId5" cstate="print"/>
          <a:srcRect l="31888" r="13775"/>
          <a:stretch>
            <a:fillRect/>
          </a:stretch>
        </p:blipFill>
        <p:spPr>
          <a:xfrm>
            <a:off x="4499992" y="3429000"/>
            <a:ext cx="4392488" cy="3214638"/>
          </a:xfrm>
          <a:prstGeom prst="round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97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58</cp:revision>
  <dcterms:created xsi:type="dcterms:W3CDTF">2021-01-15T19:10:25Z</dcterms:created>
  <dcterms:modified xsi:type="dcterms:W3CDTF">2021-01-18T10:26:23Z</dcterms:modified>
</cp:coreProperties>
</file>