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8" r:id="rId10"/>
    <p:sldId id="269" r:id="rId11"/>
    <p:sldId id="283" r:id="rId12"/>
    <p:sldId id="271" r:id="rId13"/>
    <p:sldId id="278" r:id="rId14"/>
    <p:sldId id="272" r:id="rId15"/>
    <p:sldId id="279" r:id="rId16"/>
    <p:sldId id="274" r:id="rId17"/>
    <p:sldId id="275" r:id="rId18"/>
    <p:sldId id="276" r:id="rId19"/>
    <p:sldId id="277" r:id="rId20"/>
    <p:sldId id="282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81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59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6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85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87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66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11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15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9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8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95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91B4-D35E-4146-93AF-721F2D363584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3BA0B-261C-495D-9A5F-F7A46353C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6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8354" y="759853"/>
            <a:ext cx="5675291" cy="64394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МО г. Краснодар </a:t>
            </a:r>
            <a:b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- детский сад №199»</a:t>
            </a:r>
            <a:endParaRPr lang="en-US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9864" y="1524001"/>
            <a:ext cx="8886423" cy="5334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аблюдения за изменениями в природе в различное время года как </a:t>
            </a:r>
            <a:r>
              <a:rPr lang="ru-RU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средство развития познавательных способностей дошкольников»</a:t>
            </a:r>
          </a:p>
          <a:p>
            <a:pPr algn="r"/>
            <a:endParaRPr lang="ru-RU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</a:p>
          <a:p>
            <a:pPr algn="r"/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Дружинина Ирина Николаевна</a:t>
            </a:r>
          </a:p>
          <a:p>
            <a:pPr algn="r"/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Дусь Оксана </a:t>
            </a:r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r"/>
            <a:r>
              <a:rPr lang="ru-RU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Цой</a:t>
            </a:r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Дмитриевна</a:t>
            </a:r>
          </a:p>
          <a:p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</a:t>
            </a:r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06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90" y="0"/>
            <a:ext cx="10605752" cy="15809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</a:t>
            </a:r>
            <a:r>
              <a:rPr lang="ru-RU" sz="49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листопадом</a:t>
            </a: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продолжение знакомства с многообразием красок осени, закрепление понятия «листопад».</a:t>
            </a:r>
            <a:endParaRPr lang="en-US" sz="31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8512" y="2250583"/>
            <a:ext cx="3130434" cy="417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" b="12113"/>
          <a:stretch/>
        </p:blipFill>
        <p:spPr>
          <a:xfrm rot="21399857">
            <a:off x="1184014" y="1863098"/>
            <a:ext cx="2923378" cy="3425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2" t="12395" b="20751"/>
          <a:stretch/>
        </p:blipFill>
        <p:spPr>
          <a:xfrm rot="264164">
            <a:off x="7749403" y="1767018"/>
            <a:ext cx="3442339" cy="3604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2702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90" y="0"/>
            <a:ext cx="9606566" cy="605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шуршат листья?</a:t>
            </a: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0845" y="791235"/>
            <a:ext cx="7129455" cy="5347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934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8031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насекомыми</a:t>
            </a:r>
            <a:r>
              <a:rPr lang="en-US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расширение представлений 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внешнего вида насекомых, их </a:t>
            </a:r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 осенний период.</a:t>
            </a:r>
            <a:endParaRPr lang="en-US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12" t="14460" r="10272" b="15680"/>
          <a:stretch/>
        </p:blipFill>
        <p:spPr>
          <a:xfrm>
            <a:off x="2728281" y="2045405"/>
            <a:ext cx="3062561" cy="384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4" t="2422" r="25664" b="9950"/>
          <a:stretch/>
        </p:blipFill>
        <p:spPr>
          <a:xfrm>
            <a:off x="8757634" y="2279561"/>
            <a:ext cx="1674253" cy="381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43" r="547" b="26198"/>
          <a:stretch/>
        </p:blipFill>
        <p:spPr>
          <a:xfrm>
            <a:off x="298897" y="1558343"/>
            <a:ext cx="1929148" cy="2411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14" b="7794"/>
          <a:stretch/>
        </p:blipFill>
        <p:spPr>
          <a:xfrm>
            <a:off x="6387267" y="2558036"/>
            <a:ext cx="1870131" cy="282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1483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6257">
            <a:off x="1236373" y="348584"/>
            <a:ext cx="4469396" cy="5959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2456">
            <a:off x="6874153" y="392815"/>
            <a:ext cx="4513145" cy="601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736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0"/>
            <a:ext cx="10515600" cy="10596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утренним туманом и росой</a:t>
            </a:r>
            <a: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представления о природном явлении – тумане.</a:t>
            </a:r>
            <a:endParaRPr lang="en-US" sz="31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52"/>
          <a:stretch/>
        </p:blipFill>
        <p:spPr>
          <a:xfrm>
            <a:off x="4543254" y="3075748"/>
            <a:ext cx="2919547" cy="334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64522">
            <a:off x="7732023" y="1780949"/>
            <a:ext cx="3881367" cy="258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8402">
            <a:off x="434086" y="1776265"/>
            <a:ext cx="3833096" cy="255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889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760" y="266617"/>
            <a:ext cx="8211791" cy="5970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803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</a:t>
            </a:r>
            <a:r>
              <a:rPr lang="ru-RU" sz="49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ветром</a:t>
            </a:r>
            <a:r>
              <a:rPr lang="en-US" sz="49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продолжение обучению определять силу и направление ветра.</a:t>
            </a:r>
            <a:endParaRPr lang="en-US" sz="31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" t="14306" r="16447" b="9387"/>
          <a:stretch/>
        </p:blipFill>
        <p:spPr>
          <a:xfrm rot="21440720">
            <a:off x="1030310" y="1506828"/>
            <a:ext cx="4739426" cy="3245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818">
            <a:off x="6779454" y="1475929"/>
            <a:ext cx="2915286" cy="436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101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5" y="0"/>
            <a:ext cx="10934163" cy="151970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перелетными птицами</a:t>
            </a:r>
            <a:r>
              <a:rPr lang="en-US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расширение представлений 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перелётных птицах.</a:t>
            </a:r>
            <a:endParaRPr 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8466">
            <a:off x="852957" y="1700012"/>
            <a:ext cx="4303601" cy="3227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0324">
            <a:off x="5593724" y="2176795"/>
            <a:ext cx="5649532" cy="2608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779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4776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подарила </a:t>
            </a: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осень?</a:t>
            </a:r>
            <a:r>
              <a:rPr lang="en-US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</a:t>
            </a:r>
            <a:r>
              <a:rPr lang="ru-RU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растительном </a:t>
            </a:r>
            <a:r>
              <a:rPr lang="ru-RU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мире.</a:t>
            </a:r>
            <a:endParaRPr 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38"/>
          <a:stretch/>
        </p:blipFill>
        <p:spPr>
          <a:xfrm rot="21401830">
            <a:off x="1081825" y="1618010"/>
            <a:ext cx="4533365" cy="3116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73">
            <a:off x="6096000" y="1459962"/>
            <a:ext cx="3584888" cy="477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956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457" y="2437687"/>
            <a:ext cx="3674529" cy="275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65" r="8519"/>
          <a:stretch/>
        </p:blipFill>
        <p:spPr>
          <a:xfrm rot="172893">
            <a:off x="8321188" y="784033"/>
            <a:ext cx="3486838" cy="419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1" t="8638" b="12677"/>
          <a:stretch/>
        </p:blipFill>
        <p:spPr>
          <a:xfrm rot="21403218">
            <a:off x="343915" y="436522"/>
            <a:ext cx="3425378" cy="367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1070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94" b="16758"/>
          <a:stretch/>
        </p:blipFill>
        <p:spPr>
          <a:xfrm>
            <a:off x="2743200" y="322377"/>
            <a:ext cx="6606862" cy="5994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2311">
            <a:off x="9678887" y="869793"/>
            <a:ext cx="2298465" cy="253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1936">
            <a:off x="369622" y="875762"/>
            <a:ext cx="2003649" cy="293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6637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022" y="347730"/>
            <a:ext cx="4306105" cy="574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4" t="5755"/>
          <a:stretch/>
        </p:blipFill>
        <p:spPr>
          <a:xfrm>
            <a:off x="5975798" y="974314"/>
            <a:ext cx="5344733" cy="396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0079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809" y="1082036"/>
            <a:ext cx="10612191" cy="3593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</a:t>
            </a:r>
            <a:br>
              <a:rPr lang="ru-RU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</a:t>
            </a:r>
            <a:r>
              <a:rPr lang="en-US" sz="6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.centerstart.ru</a:t>
            </a:r>
            <a:endParaRPr lang="en-US" sz="6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1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21972"/>
            <a:ext cx="10134601" cy="464927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«Логика природы есть самая доступная для детей логика – наглядная, неоспоримая. Всякий новый предмет дает возможность упражнять рассудок сравнениями, вводить новые понятия в область уже приобретенных, подводить изученные виды под один род</a:t>
            </a: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  <a:endParaRPr lang="en-US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0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262" y="65364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44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сложный вид психической деятельности, включающий различные сенсорные и мыслительные процессы и опирающийся на эмоционально-волевые стороны личности ребенка». </a:t>
            </a:r>
            <a:endParaRPr lang="en-US" sz="4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8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274" y="425003"/>
            <a:ext cx="7652108" cy="573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89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35"/>
          <a:stretch/>
        </p:blipFill>
        <p:spPr>
          <a:xfrm rot="21383287">
            <a:off x="514870" y="434708"/>
            <a:ext cx="4842741" cy="322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4" t="3568"/>
          <a:stretch/>
        </p:blipFill>
        <p:spPr>
          <a:xfrm rot="265261">
            <a:off x="6104586" y="528033"/>
            <a:ext cx="3554570" cy="548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0845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913" y="264017"/>
            <a:ext cx="8019245" cy="6014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3447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1" cy="199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49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изменениями в растительном мире весной</a:t>
            </a: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представлений </a:t>
            </a:r>
            <a:r>
              <a:rPr lang="ru-RU" sz="31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сезонных изменениях растений в весенний период.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2614">
            <a:off x="6214496" y="2344534"/>
            <a:ext cx="4708482" cy="35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97638">
            <a:off x="1067459" y="2318196"/>
            <a:ext cx="4702816" cy="352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8241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1" cy="199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49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изменениями в растительном мире осенью</a:t>
            </a: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представлений </a:t>
            </a:r>
            <a:r>
              <a:rPr lang="ru-RU" sz="31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сезонных изменениях растений в осенний период.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7271">
            <a:off x="200772" y="1996224"/>
            <a:ext cx="3337028" cy="249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676"/>
          <a:stretch/>
        </p:blipFill>
        <p:spPr>
          <a:xfrm>
            <a:off x="3962131" y="2102559"/>
            <a:ext cx="3675041" cy="4278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81"/>
          <a:stretch/>
        </p:blipFill>
        <p:spPr>
          <a:xfrm rot="323427">
            <a:off x="8124641" y="1987895"/>
            <a:ext cx="2817656" cy="3541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81943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142</Words>
  <Application>Microsoft Office PowerPoint</Application>
  <PresentationFormat>Произвольный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МАДОУ МО г. Краснодар  «Центр - детский сад №199»</vt:lpstr>
      <vt:lpstr>Слайд 2</vt:lpstr>
      <vt:lpstr>«Логика природы есть самая доступная для детей логика – наглядная, неоспоримая. Всякий новый предмет дает возможность упражнять рассудок сравнениями, вводить новые понятия в область уже приобретенных, подводить изученные виды под один род».  К.Д. Ушинский</vt:lpstr>
      <vt:lpstr>Слайд 4</vt:lpstr>
      <vt:lpstr>Слайд 5</vt:lpstr>
      <vt:lpstr>Слайд 6</vt:lpstr>
      <vt:lpstr>Слайд 7</vt:lpstr>
      <vt:lpstr>Наблюдение за изменениями в растительном мире весной Цель: уточнение представлений о сезонных изменениях растений в весенний период.</vt:lpstr>
      <vt:lpstr>Наблюдение за изменениями в растительном мире осенью Цель: уточнение представлений о сезонных изменениях растений в осенний период.</vt:lpstr>
      <vt:lpstr>Наблюдение за листопадом Цель: продолжение знакомства с многообразием красок осени, закрепление понятия «листопад».</vt:lpstr>
      <vt:lpstr>Почему шуршат листья? </vt:lpstr>
      <vt:lpstr>Наблюдение за насекомыми Цель: расширение представлений об особенностях внешнего вида насекомых, их жизни в осенний период.</vt:lpstr>
      <vt:lpstr>Слайд 13</vt:lpstr>
      <vt:lpstr>Наблюдение за утренним туманом и росой Цель: формирование представления о природном явлении – тумане.</vt:lpstr>
      <vt:lpstr>Слайд 15</vt:lpstr>
      <vt:lpstr>Наблюдение за ветром Цель: продолжение обучению определять силу и направление ветра.</vt:lpstr>
      <vt:lpstr>Наблюдение за перелетными птицами Цели: расширение представлений о перелётных птицах.</vt:lpstr>
      <vt:lpstr>Что нам подарила осень? Цель: закрепление знаний о растительном мире.</vt:lpstr>
      <vt:lpstr>Слайд 19</vt:lpstr>
      <vt:lpstr>Слайд 20</vt:lpstr>
      <vt:lpstr>ПРИГЛАШАЕМ К СОТРУДНИЧЕСТВУ  http://ds199.centerstart.ru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МО г.Краснодар  «Центр развития ребенка-детский сад №199»</dc:title>
  <dc:creator>Irina Druzhinina</dc:creator>
  <cp:lastModifiedBy>SP6</cp:lastModifiedBy>
  <cp:revision>54</cp:revision>
  <dcterms:created xsi:type="dcterms:W3CDTF">2020-10-10T12:35:50Z</dcterms:created>
  <dcterms:modified xsi:type="dcterms:W3CDTF">2020-10-22T10:07:40Z</dcterms:modified>
</cp:coreProperties>
</file>