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990099"/>
    <a:srgbClr val="D6009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B12B9-FC4A-442D-9955-10A52B3F6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B87A43-EC5C-438D-8D72-3AB468A3F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39A0D-CF06-4672-9DED-77D134B9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4CE7-E60E-492D-945A-844E6E7583A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5AE384-1FF2-4237-B20F-26C7F4B3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9843AB-EDA8-4AFF-9A09-DF147ADC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BB0-807C-4ADC-9BD9-80117B8EE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1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5611F-3CC1-4C93-9EC6-4403B561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516C55-0CCF-4E99-8256-0DA57D370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6E332F-5278-4328-882F-E731D580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4CE7-E60E-492D-945A-844E6E7583A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1EBF5-1E0E-4007-93B0-383FDC6F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7D6A18-09F3-4163-ABAB-0B442C09C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BB0-807C-4ADC-9BD9-80117B8EE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6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D43642-4B76-4E53-B8E4-793621316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6E096B-0398-4EC2-84AB-7B2CBDB27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EE513-A05D-43A3-91B7-72EA1F3E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4CE7-E60E-492D-945A-844E6E7583A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8747B7-D7F1-4FE7-BACF-355C5588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5CB3E-A9B4-4C08-BBE1-E7F25D16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BB0-807C-4ADC-9BD9-80117B8EE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4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99671-FFF4-4D67-8B96-78E6B5F2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994182-8BFF-4663-AF5F-9278B2D93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88B3C8-9CAA-45F1-AA4E-1806F2C1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4CE7-E60E-492D-945A-844E6E7583A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2A1236-09CA-485A-AA4D-A49F142B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65C412-09C8-42C1-B2EF-D1C8211E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BB0-807C-4ADC-9BD9-80117B8EE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56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C8AD6-66E3-4864-B140-17360FE8F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0C3E86-0D15-43B4-84FE-4C147B6D5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8E39C-BCBE-4512-8944-FF3C6DFAE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4CE7-E60E-492D-945A-844E6E7583A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A2E150-6399-4F65-ABEF-78441ADFF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95D3AD-E30F-4B01-BC74-5D96DC16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BB0-807C-4ADC-9BD9-80117B8EE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87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7E8C8-ED94-463E-A28F-13536EF0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26480-F91A-4C9D-8A43-0D3998787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88789C-586B-407E-BFF0-2A4DEDCCF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69DE5-0537-4E5B-B9ED-E1D5C8AE3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4CE7-E60E-492D-945A-844E6E7583A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8E484F-271E-4387-A9FE-9B15D157F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B5EA9B-5745-4552-A6CB-0DF053EC6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BB0-807C-4ADC-9BD9-80117B8EE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14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0AD66-3D22-4936-A7E8-6D1B007B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7F85B5-FDAA-4BFE-83FC-533F12B52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D3F2F9-CEEF-4A8C-A939-4C4EDB2E9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F28A2A-32C7-45B1-A592-AFA23C716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4122E9-4EDD-44BD-8240-BA7E19D92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93D0A0-0F56-413F-8F81-89D33F374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4CE7-E60E-492D-945A-844E6E7583A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1A2725-0C44-44E6-8D17-0FDE57047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FACC5D-E4E6-4E11-ADD4-08B680C8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BB0-807C-4ADC-9BD9-80117B8EE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70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0FB81-9EFB-443B-9210-C00A349F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D171F1-E3D5-4D23-BD3D-7F7AEFB8C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4CE7-E60E-492D-945A-844E6E7583A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673A23-515A-4E9E-A009-0DFF7ABB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4EFD04-40D3-4E93-B11C-FC8BC673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BB0-807C-4ADC-9BD9-80117B8EE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03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6B0CAD-023D-4FEC-BF91-47F6465E5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4CE7-E60E-492D-945A-844E6E7583A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9567D5-72F5-416B-80C3-924DC1F72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A6C6DE-E9C8-42A7-B2F2-5852C750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BB0-807C-4ADC-9BD9-80117B8EE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1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405DE-AF7F-4999-B37C-3134FEA9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98ABB4-C1C0-4AE0-805D-22BD516C4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5E2278-A277-4DC2-AC20-48948025F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6BA67-B42B-4C48-B46E-624A38F8C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4CE7-E60E-492D-945A-844E6E7583A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BE1B3B-B49A-4B5B-9C44-FB5E19D7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44241B-8B61-48CD-96EC-381EE63A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BB0-807C-4ADC-9BD9-80117B8EE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3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C2F32-006A-402F-A858-D72C0C70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58AE20-ABD9-480B-94AE-E69632BCC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DB3EB4-BA0D-43B0-A2A7-2F1C3407E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FF0D23-50F6-4105-B82A-613AB6AF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4CE7-E60E-492D-945A-844E6E7583A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BE0891-4119-4BA8-B431-232B9325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D3C30-3E6A-457E-A618-88196573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BB0-807C-4ADC-9BD9-80117B8EE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7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FEA0B-7DE3-420D-A059-2F2C6328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C46354-880B-4973-9A3A-E175C7806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F36704-4931-47EB-91C2-7711E90DE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24CE7-E60E-492D-945A-844E6E7583A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D99700-D1C3-40E6-AFF7-5F96BA07B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0FBB48-8FE8-4052-99FF-189D649A7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DBB0-807C-4ADC-9BD9-80117B8EE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3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C2703-85AC-487C-811C-20B93908E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0999" y="0"/>
            <a:ext cx="9074726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accent6"/>
                </a:solidFill>
                <a:latin typeface="Gabriola" panose="04040605051002020D02" pitchFamily="82" charset="0"/>
              </a:rPr>
              <a:t>В рамках обучения по программе «МУЛЬТСТУДИЯ»</a:t>
            </a:r>
            <a:br>
              <a:rPr lang="ru-RU" sz="4800" b="1" dirty="0">
                <a:solidFill>
                  <a:schemeClr val="accent6"/>
                </a:solidFill>
                <a:latin typeface="Gabriola" panose="04040605051002020D02" pitchFamily="82" charset="0"/>
              </a:rPr>
            </a:br>
            <a:r>
              <a:rPr lang="ru-RU" sz="4000" b="1" dirty="0">
                <a:solidFill>
                  <a:schemeClr val="accent6"/>
                </a:solidFill>
                <a:latin typeface="Gabriola" panose="04040605051002020D02" pitchFamily="82" charset="0"/>
              </a:rPr>
              <a:t>приглашаем Вас на увлекательные занятия </a:t>
            </a:r>
            <a:br>
              <a:rPr lang="ru-RU" sz="4000" b="1" dirty="0">
                <a:solidFill>
                  <a:schemeClr val="accent6"/>
                </a:solidFill>
                <a:latin typeface="Gabriola" panose="04040605051002020D02" pitchFamily="82" charset="0"/>
              </a:rPr>
            </a:br>
            <a:r>
              <a:rPr lang="ru-RU" sz="4000" b="1" dirty="0">
                <a:solidFill>
                  <a:schemeClr val="accent6"/>
                </a:solidFill>
                <a:latin typeface="Gabriola" panose="04040605051002020D02" pitchFamily="82" charset="0"/>
              </a:rPr>
              <a:t>по созданию мультфильмов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725422-8139-4D68-A3A7-2984F3B9E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6" y="145430"/>
            <a:ext cx="4627418" cy="24638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894399-2411-4FCF-AF07-840DE210A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4414117"/>
            <a:ext cx="3879272" cy="21275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C8672D3-72AC-4FA5-AB9E-3B632756A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8270">
            <a:off x="2534316" y="3938164"/>
            <a:ext cx="6291669" cy="191984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BDCBF5B-B4B1-40D0-B633-853EFD7C6ABD}"/>
              </a:ext>
            </a:extLst>
          </p:cNvPr>
          <p:cNvSpPr txBox="1"/>
          <p:nvPr/>
        </p:nvSpPr>
        <p:spPr>
          <a:xfrm>
            <a:off x="222097" y="2783252"/>
            <a:ext cx="37121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800" b="1" dirty="0">
                <a:solidFill>
                  <a:srgbClr val="3399FF"/>
                </a:solidFill>
              </a:rPr>
              <a:t>МЫ САМИ :</a:t>
            </a:r>
          </a:p>
          <a:p>
            <a:r>
              <a:rPr lang="ru-RU" sz="1800" b="1" dirty="0">
                <a:solidFill>
                  <a:srgbClr val="3399FF"/>
                </a:solidFill>
              </a:rPr>
              <a:t>-ПРИДУМЫВАЕМ СЦЕНАРИИ</a:t>
            </a:r>
          </a:p>
          <a:p>
            <a:r>
              <a:rPr lang="ru-RU" sz="1800" b="1" dirty="0">
                <a:solidFill>
                  <a:srgbClr val="3399FF"/>
                </a:solidFill>
              </a:rPr>
              <a:t>-СОЗДАЕМ ПЕРСОНАЖЕЙ</a:t>
            </a:r>
          </a:p>
          <a:p>
            <a:r>
              <a:rPr lang="ru-RU" sz="1800" b="1" dirty="0">
                <a:solidFill>
                  <a:srgbClr val="3399FF"/>
                </a:solidFill>
              </a:rPr>
              <a:t>-СНИМАЕМ МУЛЬТФИЛЬМЫ</a:t>
            </a:r>
          </a:p>
          <a:p>
            <a:r>
              <a:rPr lang="ru-RU" sz="1800" b="1" dirty="0">
                <a:solidFill>
                  <a:srgbClr val="3399FF"/>
                </a:solidFill>
              </a:rPr>
              <a:t>-ОЗВУЧИВАЕИ МУЛЬТФИЛЬМ</a:t>
            </a:r>
            <a:r>
              <a:rPr lang="ru-RU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ED4D01-0CA0-4ADE-AD83-8AE1B87A2C06}"/>
              </a:ext>
            </a:extLst>
          </p:cNvPr>
          <p:cNvSpPr txBox="1"/>
          <p:nvPr/>
        </p:nvSpPr>
        <p:spPr>
          <a:xfrm>
            <a:off x="7246906" y="2832669"/>
            <a:ext cx="537010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/>
              <a:t> </a:t>
            </a:r>
            <a:r>
              <a:rPr lang="ru-RU" sz="2800" b="1" dirty="0">
                <a:solidFill>
                  <a:srgbClr val="990099"/>
                </a:solidFill>
                <a:latin typeface="Gabriola" panose="04040605051002020D02" pitchFamily="82" charset="0"/>
              </a:rPr>
              <a:t>Ребята научатся сами снимать мультфильмы в различных техниках:</a:t>
            </a:r>
          </a:p>
          <a:p>
            <a:pPr marL="342900" indent="-342900" algn="l">
              <a:buFontTx/>
              <a:buChar char="-"/>
            </a:pPr>
            <a:r>
              <a:rPr lang="ru-RU" sz="2800" b="1" dirty="0">
                <a:solidFill>
                  <a:srgbClr val="990099"/>
                </a:solidFill>
                <a:latin typeface="Gabriola" panose="04040605051002020D02" pitchFamily="82" charset="0"/>
              </a:rPr>
              <a:t>пластилиновые мультфильмы,</a:t>
            </a:r>
          </a:p>
          <a:p>
            <a:pPr algn="l"/>
            <a:r>
              <a:rPr lang="ru-RU" sz="2800" b="1" dirty="0">
                <a:solidFill>
                  <a:srgbClr val="990099"/>
                </a:solidFill>
                <a:latin typeface="Gabriola" panose="04040605051002020D02" pitchFamily="82" charset="0"/>
              </a:rPr>
              <a:t>-  оригами-графика,</a:t>
            </a:r>
          </a:p>
          <a:p>
            <a:pPr marL="342900" indent="-342900" algn="l">
              <a:buFontTx/>
              <a:buChar char="-"/>
            </a:pPr>
            <a:r>
              <a:rPr lang="ru-RU" sz="2800" b="1" dirty="0">
                <a:solidFill>
                  <a:srgbClr val="990099"/>
                </a:solidFill>
                <a:latin typeface="Gabriola" panose="04040605051002020D02" pitchFamily="82" charset="0"/>
              </a:rPr>
              <a:t>кукольные мультфильмы,</a:t>
            </a:r>
          </a:p>
          <a:p>
            <a:pPr marL="342900" indent="-342900" algn="l">
              <a:buFontTx/>
              <a:buChar char="-"/>
            </a:pPr>
            <a:r>
              <a:rPr lang="ru-RU" sz="2800" b="1" dirty="0">
                <a:solidFill>
                  <a:srgbClr val="990099"/>
                </a:solidFill>
                <a:latin typeface="Gabriola" panose="04040605051002020D02" pitchFamily="82" charset="0"/>
              </a:rPr>
              <a:t>компьютерная, плоскостная, объёмная анимации</a:t>
            </a:r>
          </a:p>
          <a:p>
            <a:r>
              <a:rPr lang="ru-RU" sz="3600" dirty="0"/>
              <a:t> 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9858BED-3ABA-46C8-85F7-34502E3F93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30" y="5165124"/>
            <a:ext cx="1692876" cy="169287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06DCB29-C08D-4815-9503-1905BEA207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592" y="2387600"/>
            <a:ext cx="1355650" cy="16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53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60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Gabriola</vt:lpstr>
      <vt:lpstr>Тема Office</vt:lpstr>
      <vt:lpstr>В рамках обучения по программе «МУЛЬТСТУДИЯ» приглашаем Вас на увлекательные занятия  по созданию мультфильмов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рамках обучения по программе «МУЛЬТСТУДИЯ» приглашаем Вас на увлекательные занятия по созданию мульфильмов</dc:title>
  <dc:creator>Инна Инна</dc:creator>
  <cp:lastModifiedBy>Инна Инна</cp:lastModifiedBy>
  <cp:revision>8</cp:revision>
  <cp:lastPrinted>2020-08-25T13:03:06Z</cp:lastPrinted>
  <dcterms:created xsi:type="dcterms:W3CDTF">2020-08-25T11:46:03Z</dcterms:created>
  <dcterms:modified xsi:type="dcterms:W3CDTF">2020-08-25T13:44:56Z</dcterms:modified>
</cp:coreProperties>
</file>